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sldIdLst>
    <p:sldId id="737" r:id="rId3"/>
    <p:sldId id="738" r:id="rId4"/>
    <p:sldId id="789" r:id="rId5"/>
    <p:sldId id="739" r:id="rId6"/>
    <p:sldId id="74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75" autoAdjust="0"/>
  </p:normalViewPr>
  <p:slideViewPr>
    <p:cSldViewPr snapToGrid="0">
      <p:cViewPr varScale="1">
        <p:scale>
          <a:sx n="107" d="100"/>
          <a:sy n="107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72B18-83F8-4D4F-B8D4-08835985535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E8054-7361-4599-B8BA-215B2848BC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09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9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726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6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73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9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E6A22-EE67-4A91-A972-91512094A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A1B814-D56E-40A3-96A5-4E8103928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D4825-AE5D-45EC-8351-F16D77FB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45AA95-1A6E-4AFB-A14F-BCA9C97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759EE-F487-41B2-BA10-E56567A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09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45C4B-9138-4ACB-9B7F-CF5D2850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2C3056-CD73-4C7F-A76F-B72525E5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579F44-E319-4160-AC64-C28B86A8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A01B4-5E0D-4041-B088-494D1A56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4D31C8-998D-4F55-9258-DFBE36FC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9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D691A5-AAA8-4486-B3BE-E544CE5E7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E3DF06-B36F-447D-89C7-A1A508FC4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E3653-C655-458A-AD43-40AFD426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A1CD2-B6E5-400A-A4DC-19C4D173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25A07A-EC3E-48E5-964F-4E97D1A6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5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73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9482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36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64539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5847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466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5230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784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17537-49C0-4098-816B-FC0B17A5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A1C28E-9C0E-4BD6-932B-CDD2EAAA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6F2A6-E0F5-4BE6-A0EF-DAFF82C2D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31827-DE2D-4052-ADF8-011D20AE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0957DB-8817-4109-9945-DB2F1040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74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3099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3878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33255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感谢您下载小木头平台上提供的</a:t>
            </a:r>
            <a:r>
              <a:rPr lang="en-US" altLang="zh-CN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59013166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1749939" y="6550223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8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 cap="flat" cmpd="sng" algn="ctr">
              <a:solidFill>
                <a:srgbClr val="3D58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rgbClr val="3D5864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690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26111-43F5-4F4D-AB0E-79CA73FF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F4AF7B-0AE9-4402-A18D-59781E28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FC3E43-F3C6-466C-B3E8-D232F24E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415E7B-1A61-41B0-B7A2-B68CF61A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729814-4D44-4A48-8CBD-572A57C4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77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56506-677A-4A16-8001-05FFC869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6F0D5-7780-42D8-BD7E-323781850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07B4C0-C9E9-4E9C-8BFF-1DD79DFF7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54AA0A-F363-48D0-951C-ED4AB476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71EB15-794C-4A3A-8206-79E99853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D72F9B-4B5B-4CD0-A01F-F99FA3B7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2FDBA-7C27-4B1E-AEE2-7E6FC6CB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EDCDBB-3C25-450F-903E-4B5FCC8FD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DF59DF-3F98-41BD-B14D-3B8B26694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8E3845-3668-4D6B-A23A-5723A2345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3281A4-2A99-4A30-9E4B-C8B89433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B2D3AA-4A81-46A9-9376-2712FAF2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F85748-754F-480C-822A-E51CA434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3CCD3B-F037-45B9-84B9-D048405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4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E86E5-54DE-4ADA-99BB-D0212AB3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F8C35C-FFED-4CCF-8166-988481B2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25CBA5-1124-4A35-92A2-A940F1EA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9B4608-4BC2-40A6-BFB4-59573571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2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A91C9E-F55B-44A4-A640-AF4021C5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1E02C6-990E-4315-90E3-A5033C82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DCB351-81C2-4878-9FE6-B092DED0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6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FED8A-6410-4617-B23C-645C5B68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81D29-CE62-4B65-AE6A-355314474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6E4BC1-4BEA-4268-AC61-ADFF1B67A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6FF61-16F5-480F-A02F-32E8235B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32F131-A41E-4239-B7DF-83054F35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9BBB27-13E0-4FD6-B57B-FC567816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E48D-0780-4991-8965-704438BD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614D44-4ED4-4E43-8458-32608C50A3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4E78A0-C3C8-4109-8652-78CEB76A3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61D0A2-8A68-45AB-87F8-5D80BCC8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78F56D-BF05-4FA7-A642-610E2773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1688A4-A560-4C81-BAED-A3CB6F79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02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37A442-98C0-49EE-BCB1-E74C0D56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5B8329-5CDD-44F2-B076-8709D461D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30563-31B0-40CD-8AE1-B41B32AA4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D780-A532-42FD-9AA5-89CEABCC7498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AD225-AF1E-4DB3-B6BB-AF03B4AE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F8510-07E7-4450-B5BA-C2320606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14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14C56-CD5A-4BCA-A185-06BF763856EB}" type="datetimeFigureOut">
              <a:rPr lang="zh-CN" altLang="en-US" smtClean="0"/>
              <a:t>2024/4/26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9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仿真流程和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参数设置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AB88C33-5DC1-4D04-AC33-B3127321C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16226"/>
              </p:ext>
            </p:extLst>
          </p:nvPr>
        </p:nvGraphicFramePr>
        <p:xfrm>
          <a:off x="5882327" y="884355"/>
          <a:ext cx="5689076" cy="591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076">
                  <a:extLst>
                    <a:ext uri="{9D8B030D-6E8A-4147-A177-3AD203B41FA5}">
                      <a16:colId xmlns:a16="http://schemas.microsoft.com/office/drawing/2014/main" val="2532834932"/>
                    </a:ext>
                  </a:extLst>
                </a:gridCol>
                <a:gridCol w="3411000">
                  <a:extLst>
                    <a:ext uri="{9D8B030D-6E8A-4147-A177-3AD203B41FA5}">
                      <a16:colId xmlns:a16="http://schemas.microsoft.com/office/drawing/2014/main" val="3853266506"/>
                    </a:ext>
                  </a:extLst>
                </a:gridCol>
              </a:tblGrid>
              <a:tr h="415035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仿真参数设置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985367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信道编码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LDPC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89143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603686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97135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调制方式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64QAM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23606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瑞利信道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144026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8×64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31578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单用户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28696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1/2/4/8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96553"/>
                  </a:ext>
                </a:extLst>
              </a:tr>
              <a:tr h="636387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预编码算法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SVD(household, 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lanczos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预编码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40257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16/32/64bit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94073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信道实现数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99896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信道发送块数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1e2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34550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性能指标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BLER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89148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7C38606-671A-44A7-A13B-575084F0946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9" r="18123"/>
          <a:stretch/>
        </p:blipFill>
        <p:spPr bwMode="auto">
          <a:xfrm>
            <a:off x="448620" y="1234912"/>
            <a:ext cx="5254596" cy="5376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不同精度下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BLER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BF6B08-572C-4C6C-822E-505B1C0C5A10}"/>
              </a:ext>
            </a:extLst>
          </p:cNvPr>
          <p:cNvSpPr txBox="1"/>
          <p:nvPr/>
        </p:nvSpPr>
        <p:spPr>
          <a:xfrm>
            <a:off x="7531331" y="1284317"/>
            <a:ext cx="3994265" cy="4817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在所有流数下，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计算精度下的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计算精度相近，但是明显优于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8/4/2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流下最终约会遗留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1e-3~1e-4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 error floor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9118B-3F1E-4B45-BDF6-1BCA1EB22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11" y="3581893"/>
            <a:ext cx="3510668" cy="26870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FC858-AF75-4B01-BD0D-1EA6E46BB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2" y="3581894"/>
            <a:ext cx="3510668" cy="26870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3F00F1-BEA6-4CC9-8178-331AD63A7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11" y="894856"/>
            <a:ext cx="3510668" cy="26870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0BC359-28B5-42B5-A0EB-91332BED8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2" y="949222"/>
            <a:ext cx="3510668" cy="2687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16bit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计算精度下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预编码的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相对误差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CBF6B08-572C-4C6C-822E-505B1C0C5A10}"/>
                  </a:ext>
                </a:extLst>
              </p:cNvPr>
              <p:cNvSpPr txBox="1"/>
              <p:nvPr/>
            </p:nvSpPr>
            <p:spPr>
              <a:xfrm>
                <a:off x="7531331" y="1284317"/>
                <a:ext cx="3994265" cy="48172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Relative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Loss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dB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⁡(16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bit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/64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bit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</a:p>
              <a:p>
                <a:pPr marL="285750" indent="-285750" algn="just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计算精度在高信噪比条件下带来的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BLER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性能损失大于低信噪比条件，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这是因为在高信噪比条件下，计算误差将取代信噪比成为决定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BLER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性能的主要因素。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CBF6B08-572C-4C6C-822E-505B1C0C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331" y="1284317"/>
                <a:ext cx="3994265" cy="4817226"/>
              </a:xfrm>
              <a:prstGeom prst="rect">
                <a:avLst/>
              </a:prstGeom>
              <a:blipFill>
                <a:blip r:embed="rId3"/>
                <a:stretch>
                  <a:fillRect l="-915" r="-7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CD0FEB5-12F9-42EA-BBF5-74DE38148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88" y="3846722"/>
            <a:ext cx="3699204" cy="28313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B6093A-6C3E-43E9-9192-35627AD72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8" y="3846722"/>
            <a:ext cx="3699204" cy="2831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A16A3-3EFC-442C-84B2-FE16356FD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88" y="922755"/>
            <a:ext cx="3699204" cy="2831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C7CDD2-28A8-4753-A0EF-FD6E3507B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8" y="922755"/>
            <a:ext cx="3699204" cy="28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584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/ZF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BLER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F49877-16F9-4734-9C73-D86257DD9F27}"/>
              </a:ext>
            </a:extLst>
          </p:cNvPr>
          <p:cNvSpPr txBox="1"/>
          <p:nvPr/>
        </p:nvSpPr>
        <p:spPr>
          <a:xfrm>
            <a:off x="7531331" y="1284317"/>
            <a:ext cx="3994265" cy="4817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不同计算精度对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性能几乎没有影响。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不同计算精度对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性能影响明显强于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，尤其是在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计算精度下，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性能严重下降。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存在大量迭代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，迭代会导致误差传播，进而不同计算精度会明显影响其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存在闭式解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，只需要计算一次，无需迭代，因而不同计算精度对其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性能的影响可以忽略。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022A06-15F9-466E-88CB-EAE51E746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" y="1383176"/>
            <a:ext cx="6701642" cy="51293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3461B7-12C0-4DD9-82DB-EAD89B1A3FFD}"/>
              </a:ext>
            </a:extLst>
          </p:cNvPr>
          <p:cNvSpPr txBox="1"/>
          <p:nvPr/>
        </p:nvSpPr>
        <p:spPr>
          <a:xfrm>
            <a:off x="2034988" y="6373906"/>
            <a:ext cx="742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</a:rPr>
              <a:t>低位宽</a:t>
            </a:r>
            <a:r>
              <a:rPr lang="en-US" altLang="zh-CN" dirty="0">
                <a:solidFill>
                  <a:srgbClr val="FF0000"/>
                </a:solidFill>
              </a:rPr>
              <a:t>SVD</a:t>
            </a:r>
            <a:r>
              <a:rPr lang="zh-CN" altLang="en-US" dirty="0">
                <a:solidFill>
                  <a:srgbClr val="FF0000"/>
                </a:solidFill>
              </a:rPr>
              <a:t>预编码的性能损失主要来源于低位宽</a:t>
            </a:r>
            <a:r>
              <a:rPr lang="en-US" altLang="zh-CN" dirty="0">
                <a:solidFill>
                  <a:srgbClr val="FF0000"/>
                </a:solidFill>
              </a:rPr>
              <a:t>SVD</a:t>
            </a:r>
            <a:r>
              <a:rPr lang="zh-CN" altLang="en-US" dirty="0">
                <a:solidFill>
                  <a:srgbClr val="FF0000"/>
                </a:solidFill>
              </a:rPr>
              <a:t>算子。</a:t>
            </a:r>
          </a:p>
        </p:txBody>
      </p:sp>
    </p:spTree>
    <p:extLst>
      <p:ext uri="{BB962C8B-B14F-4D97-AF65-F5344CB8AC3E}">
        <p14:creationId xmlns:p14="http://schemas.microsoft.com/office/powerpoint/2010/main" val="2331962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不同流数下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BLER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5ADB12-B8FA-497A-9F9F-E56B1AB5BF67}"/>
              </a:ext>
            </a:extLst>
          </p:cNvPr>
          <p:cNvSpPr txBox="1"/>
          <p:nvPr/>
        </p:nvSpPr>
        <p:spPr>
          <a:xfrm>
            <a:off x="1439761" y="5547674"/>
            <a:ext cx="9208781" cy="1354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相比于高流数，低流数下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性能均要更好；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低流数下，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预编码可以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选择较好的信道传输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，因而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性能更好。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ACC540-F1D1-4247-A032-08C54BEEB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83829"/>
            <a:ext cx="5477592" cy="4192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04BE00-C8DC-4F2A-BFA6-CC086593C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6" y="883829"/>
            <a:ext cx="5477592" cy="41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226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11555</TotalTime>
  <Words>346</Words>
  <Application>Microsoft Office PowerPoint</Application>
  <PresentationFormat>宽屏</PresentationFormat>
  <Paragraphs>48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等线</vt:lpstr>
      <vt:lpstr>等线 Light</vt:lpstr>
      <vt:lpstr>宋体</vt:lpstr>
      <vt:lpstr>微软雅黑</vt:lpstr>
      <vt:lpstr>Arial</vt:lpstr>
      <vt:lpstr>Cambria Math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Meidong Xia</dc:creator>
  <cp:lastModifiedBy>Meidong Xia</cp:lastModifiedBy>
  <cp:revision>277</cp:revision>
  <dcterms:created xsi:type="dcterms:W3CDTF">2023-11-20T11:10:37Z</dcterms:created>
  <dcterms:modified xsi:type="dcterms:W3CDTF">2024-04-26T07:28:38Z</dcterms:modified>
</cp:coreProperties>
</file>